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0" r:id="rId3"/>
    <p:sldId id="256" r:id="rId4"/>
    <p:sldId id="257" r:id="rId5"/>
    <p:sldId id="258" r:id="rId6"/>
    <p:sldId id="262" r:id="rId7"/>
    <p:sldId id="259" r:id="rId8"/>
    <p:sldId id="264" r:id="rId9"/>
    <p:sldId id="261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2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6A661-09DE-4B3A-8750-E7C8CF6C78E2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A2-EF57-42D7-B286-720D3BA60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6A661-09DE-4B3A-8750-E7C8CF6C78E2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A2-EF57-42D7-B286-720D3BA60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6A661-09DE-4B3A-8750-E7C8CF6C78E2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A2-EF57-42D7-B286-720D3BA60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6A661-09DE-4B3A-8750-E7C8CF6C78E2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A2-EF57-42D7-B286-720D3BA60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6A661-09DE-4B3A-8750-E7C8CF6C78E2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A2-EF57-42D7-B286-720D3BA60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6A661-09DE-4B3A-8750-E7C8CF6C78E2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A2-EF57-42D7-B286-720D3BA60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6A661-09DE-4B3A-8750-E7C8CF6C78E2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A2-EF57-42D7-B286-720D3BA60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6A661-09DE-4B3A-8750-E7C8CF6C78E2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A2-EF57-42D7-B286-720D3BA60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6A661-09DE-4B3A-8750-E7C8CF6C78E2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A2-EF57-42D7-B286-720D3BA60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6A661-09DE-4B3A-8750-E7C8CF6C78E2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A2-EF57-42D7-B286-720D3BA60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6A661-09DE-4B3A-8750-E7C8CF6C78E2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0A0A2-EF57-42D7-B286-720D3BA60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3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6A661-09DE-4B3A-8750-E7C8CF6C78E2}" type="datetimeFigureOut">
              <a:rPr lang="en-US" smtClean="0"/>
              <a:pPr/>
              <a:t>6/19/2010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0A0A2-EF57-42D7-B286-720D3BA604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lideshare.net/tarman59/now-what-3653200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clipartof.com/small/24643-Clipart-Illustration-Of-Sherlock-Holmes-A-Caucasian-Man-In-A-Green-Hat-Coat-And-Pants-Smoking-A-Pipe-And-Peering-Through-A-Magnifying-Glass-While-Searching-For-Evidence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.google.com/imgres?imgurl=http://www.roirevolution.com/blog/iStock_000001869935XSmall.jpg&amp;imgrefurl=http://www.roirevolution.com/blog/2009/06/tie_it_all_together_linking_google_analytics_goals.html&amp;usg=__KyIVnF7GtJ6Dfs_P_x4YrOEVVGs=&amp;h=300&amp;w=400&amp;sz=83&amp;hl=en&amp;start=3&amp;um=1&amp;itbs=1&amp;tbnid=Tx--CNnLP9EWDM:&amp;tbnh=93&amp;tbnw=124&amp;prev=/images?q=tie+it+all+together&amp;um=1&amp;hl=en&amp;sa=N&amp;rls=com.microsoft:en-us:IE-SearchBox&amp;rlz=1I7GPEA_enUS303&amp;tbs=isch:1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wordle.net/show/wrdl/1865035/Communication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HOW TO WRITE A SCIENTIFIC EXPLANATION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http://www.slideshare.net/tarman59/now-what-3653200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IS THAT IT??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IT DOESN’T HAVE TO BE!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ONCE YOU HAVE COMPLETED YOUR PRESENTATION TO THE CLASS, DO YOU HAVE MORE QUESTIONS? 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DID SOME THE OTHER DEMONSTRATIONS MAKE YOU WANT TO TRY SOMETHING ELSE?</a:t>
            </a:r>
          </a:p>
          <a:p>
            <a:pPr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DO IT!</a:t>
            </a:r>
          </a:p>
          <a:p>
            <a:pPr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(HERE WE GO AGAIN!)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richardwiseman.files.wordpress.com/2009/05/question-mark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76200"/>
            <a:ext cx="2138680" cy="2673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NOW WHAT?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YOU HAVE ASKED SOME GREAT QUESTIONS!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YOU HAVE FOUND ANSWERS TO YOUR QUESTIONS!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YOU HAVE RECORDED YOUR DATA!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NOW YOU NEED TO STAKE A CLAIM!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9218" name="Picture 2" descr="http://www.coolstuffinc.com/images/Products/Misc%20Art/Wattsalpoag%20Games/wap_claim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4343400"/>
            <a:ext cx="2339975" cy="2339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3048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WHAT IS A CLAIM?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676400"/>
            <a:ext cx="6400800" cy="39624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002060"/>
                </a:solidFill>
              </a:rPr>
              <a:t>THE CLAIM IS THE ANSWER TO YOUR QUESTION.</a:t>
            </a:r>
          </a:p>
          <a:p>
            <a:pPr algn="l"/>
            <a:r>
              <a:rPr lang="en-US" dirty="0" smtClean="0">
                <a:solidFill>
                  <a:srgbClr val="002060"/>
                </a:solidFill>
              </a:rPr>
              <a:t>WHAT DID YOU DISCOVER?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8194" name="Picture 2" descr="http://haveigotaclaim.com/have-i-got-a-cla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4570" y="2222500"/>
            <a:ext cx="1832455" cy="4330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IS THAT IT?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YES AND NO.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YES, THE CLAIM IS WHAT YOU DISCOVERED, BUT NO, THAT IS NOT IT.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YOU MUST SUPPORT YOUR CLAIM WITH EVIDENCE!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7170" name="Picture 2" descr="http://thecanadian-medshop.com/articles/wp-content/uploads/2009/10/Evidence-for-use-of-rimonaba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886200"/>
            <a:ext cx="2819400" cy="281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WHAT EVIDENCE?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WHAT YOU DID.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WHAT INVESTIGATIONS YOU PERFORMED AND THEIR RESULTS.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INFORMATION THAT YOU LEARNED FROM THE TEXTBOOK, INTERNET, OR OTHER SOURCES.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6146" name="Picture 2" descr="Clipart Illustration of Sherlock Holmes, A Caucasian Man In A Green Hat, Coat And Pants, Smoking A Pipe And Peering Through A Magnifying Glass While Searching For Evidenc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1" y="4343400"/>
            <a:ext cx="2034046" cy="24193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THAT HAS TO BE IT!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NOPE!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NOW YOU NEED TO EXPLAIN YOUR REASONING!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HOW DOES YOUR EVIDENCE PROVE YOUR CLAIM?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WHAT ARE YOUR IDEAS NOW THAT YOU HAVE RESEARCHED YOUR QUESTION?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 TIE IT ALL TOGETHER!</a:t>
            </a:r>
          </a:p>
          <a:p>
            <a:pPr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6146" name="Picture 2" descr="http://t2.gstatic.com/images?q=tbn:Tx--CNnLP9EWDM:http://www.roirevolution.com/blog/iStock_000001869935XSmal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8800" y="0"/>
            <a:ext cx="2235200" cy="167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HOW DO I ALL OF THAT?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1. CREATE A WORDLE FOR YOUR QUESTION.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INCLUDE YOUR ACTUAL QUESTION.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INCLUDE YOUR CLAIM.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INCLUDE DESCRIPTIVE WORDS.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INCLUDE VOCABULARY WORDS.</a:t>
            </a:r>
          </a:p>
        </p:txBody>
      </p:sp>
      <p:pic>
        <p:nvPicPr>
          <p:cNvPr id="4098" name="Picture 2" descr="http://www.wordle.net/thumb/wrdl/1865035/Communication">
            <a:hlinkClick r:id="rId2" tooltip="Communica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4419600"/>
            <a:ext cx="2641599" cy="19812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SHARE!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YOUR CLASSMATES AND I WANT TO KNOW WHAT YOU HAVE LEARNED!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2. POST YOUR QUESTION, CLAIM, EVIDENCE, REASONING, AND WORDLE TO OUR CLASSROOM WIKI.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		WRITE THE EXPLANATION SO OTHERS CAN 	UNDERSTAND IT.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		USE SCIENTIFIC LANGUAGE.</a:t>
            </a:r>
          </a:p>
          <a:p>
            <a:pPr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3. READ YOUR CLASSMATES POSTINGS.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 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3074" name="Picture 2" descr="http://fellowiki.wikispaces.com/file/view/What%27s_a_wiki_Icon.png/71889723/What%27s_a_wiki_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4267200"/>
            <a:ext cx="3069166" cy="23018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DEMONSTRATION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4. PREPARE A DEMONSTRATION FOR THE CLASS!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		SHOW US WHAT YOU HAVE LEARNED!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		PRACTICE WITH YOUR GROUP. </a:t>
            </a:r>
          </a:p>
          <a:p>
            <a:pPr lvl="1">
              <a:buNone/>
            </a:pPr>
            <a:r>
              <a:rPr lang="en-US" dirty="0" smtClean="0">
                <a:solidFill>
                  <a:srgbClr val="002060"/>
                </a:solidFill>
              </a:rPr>
              <a:t>		PLAN WHAT EACH GROUP MEMBER IS GOING TO 	SAY AND DO!</a:t>
            </a:r>
          </a:p>
          <a:p>
            <a:pPr lvl="1"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2050" name="Picture 2" descr="http://4.bp.blogspot.com/_o3PCq7yltQI/SWmOzor6xHI/AAAAAAAAC7A/IxBLzfrmN-s/s800/Guitar+coll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4191000"/>
            <a:ext cx="5108575" cy="24968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288</Words>
  <Application>Microsoft Office PowerPoint</Application>
  <PresentationFormat>On-screen Show (4:3)</PresentationFormat>
  <Paragraphs>49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HOW TO WRITE A SCIENTIFIC EXPLANATION</vt:lpstr>
      <vt:lpstr>NOW WHAT?</vt:lpstr>
      <vt:lpstr>WHAT IS A CLAIM?</vt:lpstr>
      <vt:lpstr>IS THAT IT?</vt:lpstr>
      <vt:lpstr>WHAT EVIDENCE?</vt:lpstr>
      <vt:lpstr>THAT HAS TO BE IT!</vt:lpstr>
      <vt:lpstr>HOW DO I ALL OF THAT?</vt:lpstr>
      <vt:lpstr>SHARE!</vt:lpstr>
      <vt:lpstr>DEMONSTRATION</vt:lpstr>
      <vt:lpstr>IS THAT IT??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NOW WHAT?</dc:title>
  <dc:creator>D Tarmann</dc:creator>
  <cp:lastModifiedBy>Dianne</cp:lastModifiedBy>
  <cp:revision>26</cp:revision>
  <dcterms:created xsi:type="dcterms:W3CDTF">2010-04-04T20:50:39Z</dcterms:created>
  <dcterms:modified xsi:type="dcterms:W3CDTF">2010-06-19T17:46:17Z</dcterms:modified>
</cp:coreProperties>
</file>